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77"/>
  </p:normalViewPr>
  <p:slideViewPr>
    <p:cSldViewPr snapToGrid="0" snapToObjects="1">
      <p:cViewPr varScale="1">
        <p:scale>
          <a:sx n="130" d="100"/>
          <a:sy n="130" d="100"/>
        </p:scale>
        <p:origin x="10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0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4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8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6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3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5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4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5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7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1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93BC9-3C2E-D04D-B5B7-4F59E483583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FD096-6B24-8C49-9D4D-EFEB1CE9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0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BED5EB-7F77-324B-A7F8-3890AA5CA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6" y="-1"/>
            <a:ext cx="9127514" cy="705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19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269DF9-AACC-D449-B0E3-AA6DABEBB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6" y="-1"/>
            <a:ext cx="9127514" cy="705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08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89B616-2596-A74B-BC45-6BAD4B9D6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6" y="-1"/>
            <a:ext cx="9127514" cy="705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8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C97D85-938C-3340-9CEC-13A97D09E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6" y="-1"/>
            <a:ext cx="9127514" cy="705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33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Frail</dc:creator>
  <cp:lastModifiedBy>Cathy Frail</cp:lastModifiedBy>
  <cp:revision>2</cp:revision>
  <dcterms:created xsi:type="dcterms:W3CDTF">2019-01-30T16:30:57Z</dcterms:created>
  <dcterms:modified xsi:type="dcterms:W3CDTF">2019-01-30T16:33:30Z</dcterms:modified>
</cp:coreProperties>
</file>