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0"/>
    <p:restoredTop sz="94677"/>
  </p:normalViewPr>
  <p:slideViewPr>
    <p:cSldViewPr snapToGrid="0" snapToObjects="1">
      <p:cViewPr varScale="1">
        <p:scale>
          <a:sx n="130" d="100"/>
          <a:sy n="130" d="100"/>
        </p:scale>
        <p:origin x="1048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93BC9-3C2E-D04D-B5B7-4F59E4835839}" type="datetimeFigureOut">
              <a:rPr lang="en-US" smtClean="0"/>
              <a:t>1/30/19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FD096-6B24-8C49-9D4D-EFEB1CE95D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8047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93BC9-3C2E-D04D-B5B7-4F59E4835839}" type="datetimeFigureOut">
              <a:rPr lang="en-US" smtClean="0"/>
              <a:t>1/30/19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FD096-6B24-8C49-9D4D-EFEB1CE95D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66488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93BC9-3C2E-D04D-B5B7-4F59E4835839}" type="datetimeFigureOut">
              <a:rPr lang="en-US" smtClean="0"/>
              <a:t>1/30/19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FD096-6B24-8C49-9D4D-EFEB1CE95D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9857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93BC9-3C2E-D04D-B5B7-4F59E4835839}" type="datetimeFigureOut">
              <a:rPr lang="en-US" smtClean="0"/>
              <a:t>1/30/19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FD096-6B24-8C49-9D4D-EFEB1CE95D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0644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93BC9-3C2E-D04D-B5B7-4F59E4835839}" type="datetimeFigureOut">
              <a:rPr lang="en-US" smtClean="0"/>
              <a:t>1/30/19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FD096-6B24-8C49-9D4D-EFEB1CE95D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40361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93BC9-3C2E-D04D-B5B7-4F59E4835839}" type="datetimeFigureOut">
              <a:rPr lang="en-US" smtClean="0"/>
              <a:t>1/30/19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FD096-6B24-8C49-9D4D-EFEB1CE95D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5537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93BC9-3C2E-D04D-B5B7-4F59E4835839}" type="datetimeFigureOut">
              <a:rPr lang="en-US" smtClean="0"/>
              <a:t>1/30/19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FD096-6B24-8C49-9D4D-EFEB1CE95D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88400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93BC9-3C2E-D04D-B5B7-4F59E4835839}" type="datetimeFigureOut">
              <a:rPr lang="en-US" smtClean="0"/>
              <a:t>1/30/19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FD096-6B24-8C49-9D4D-EFEB1CE95D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30567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93BC9-3C2E-D04D-B5B7-4F59E4835839}" type="datetimeFigureOut">
              <a:rPr lang="en-US" smtClean="0"/>
              <a:t>1/30/19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FD096-6B24-8C49-9D4D-EFEB1CE95D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6780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93BC9-3C2E-D04D-B5B7-4F59E4835839}" type="datetimeFigureOut">
              <a:rPr lang="en-US" smtClean="0"/>
              <a:t>1/30/19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FD096-6B24-8C49-9D4D-EFEB1CE95D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26765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93BC9-3C2E-D04D-B5B7-4F59E4835839}" type="datetimeFigureOut">
              <a:rPr lang="en-US" smtClean="0"/>
              <a:t>1/30/19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FD096-6B24-8C49-9D4D-EFEB1CE95D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76152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193BC9-3C2E-D04D-B5B7-4F59E4835839}" type="datetimeFigureOut">
              <a:rPr lang="en-US" smtClean="0"/>
              <a:t>1/30/19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6FD096-6B24-8C49-9D4D-EFEB1CE95D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807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2DBED5EB-7F77-324B-A7F8-3890AA5CA1C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486" y="-1"/>
            <a:ext cx="9127514" cy="70530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01906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F5269DF9-AACC-D449-B0E3-AA6DABEBB7C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486" y="-1"/>
            <a:ext cx="9127514" cy="70530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30808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FF89B616-2596-A74B-BC45-6BAD4B9D61C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486" y="-1"/>
            <a:ext cx="9127514" cy="70530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94809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2AC97D85-938C-3340-9CEC-13A97D09EBB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486" y="-1"/>
            <a:ext cx="9127514" cy="70530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11336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</TotalTime>
  <Words>0</Words>
  <Application>Microsoft Macintosh PowerPoint</Application>
  <PresentationFormat>On-screen Show (4:3)</PresentationFormat>
  <Paragraphs>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Cathy Frail</dc:creator>
  <cp:lastModifiedBy>Cathy Frail</cp:lastModifiedBy>
  <cp:revision>2</cp:revision>
  <dcterms:created xsi:type="dcterms:W3CDTF">2019-01-30T16:30:57Z</dcterms:created>
  <dcterms:modified xsi:type="dcterms:W3CDTF">2019-01-30T16:33:30Z</dcterms:modified>
</cp:coreProperties>
</file>